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pptx" ContentType="application/vnd.openxmlformats-officedocument.presentationml.presentation"/>
  <Default Extension="rels" ContentType="application/vnd.openxmlformats-package.relationships+xml"/>
  <Default Extension="wdp" ContentType="image/vnd.ms-photo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3" saveSubsetFonts="1">
  <p:sldMasterIdLst>
    <p:sldMasterId id="2147483648" r:id="rId1"/>
  </p:sldMasterIdLst>
  <p:notesMasterIdLst>
    <p:notesMasterId r:id="rId11"/>
  </p:notesMasterIdLst>
  <p:sldIdLst>
    <p:sldId id="302" r:id="rId2"/>
    <p:sldId id="256" r:id="rId3"/>
    <p:sldId id="286" r:id="rId4"/>
    <p:sldId id="298" r:id="rId5"/>
    <p:sldId id="299" r:id="rId6"/>
    <p:sldId id="275" r:id="rId7"/>
    <p:sldId id="296" r:id="rId8"/>
    <p:sldId id="300" r:id="rId9"/>
    <p:sldId id="301" r:id="rId10"/>
  </p:sldIdLst>
  <p:sldSz cx="10972800" cy="6492875"/>
  <p:notesSz cx="6858000" cy="9144000"/>
  <p:defaultTextStyle>
    <a:defPPr>
      <a:defRPr lang="en-US"/>
    </a:defPPr>
    <a:lvl1pPr marL="0" algn="l" defTabSz="1117164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1pPr>
    <a:lvl2pPr marL="558582" algn="l" defTabSz="1117164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2pPr>
    <a:lvl3pPr marL="1117164" algn="l" defTabSz="1117164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3pPr>
    <a:lvl4pPr marL="1675745" algn="l" defTabSz="1117164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4pPr>
    <a:lvl5pPr marL="2234328" algn="l" defTabSz="1117164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5pPr>
    <a:lvl6pPr marL="2792910" algn="l" defTabSz="1117164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6pPr>
    <a:lvl7pPr marL="3351492" algn="l" defTabSz="1117164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7pPr>
    <a:lvl8pPr marL="3910074" algn="l" defTabSz="1117164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8pPr>
    <a:lvl9pPr marL="4468656" algn="l" defTabSz="1117164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45">
          <p15:clr>
            <a:srgbClr val="A4A3A4"/>
          </p15:clr>
        </p15:guide>
        <p15:guide id="2" pos="345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0AEC8"/>
    <a:srgbClr val="93CDDD"/>
    <a:srgbClr val="FCEC8E"/>
    <a:srgbClr val="00863D"/>
    <a:srgbClr val="F68426"/>
    <a:srgbClr val="FFC611"/>
    <a:srgbClr val="FFD347"/>
    <a:srgbClr val="FFD243"/>
    <a:srgbClr val="EBF6F9"/>
    <a:srgbClr val="BEE39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7649" autoAdjust="0"/>
  </p:normalViewPr>
  <p:slideViewPr>
    <p:cSldViewPr>
      <p:cViewPr varScale="1">
        <p:scale>
          <a:sx n="34" d="100"/>
          <a:sy n="34" d="100"/>
        </p:scale>
        <p:origin x="56" y="216"/>
      </p:cViewPr>
      <p:guideLst>
        <p:guide orient="horz" pos="2045"/>
        <p:guide pos="3456"/>
      </p:guideLst>
    </p:cSldViewPr>
  </p:slideViewPr>
  <p:notesTextViewPr>
    <p:cViewPr>
      <p:scale>
        <a:sx n="50" d="100"/>
        <a:sy n="5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1BC2AF-ECAD-4B64-9E5E-57F7F29CBAD2}" type="datetimeFigureOut">
              <a:rPr lang="en-US" smtClean="0"/>
              <a:t>9/24/2021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531813" y="685800"/>
            <a:ext cx="579437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FEA3F6-B450-4284-BB2C-4DA94784FD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2722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117315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1pPr>
    <a:lvl2pPr marL="558658" algn="l" defTabSz="1117315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2pPr>
    <a:lvl3pPr marL="1117315" algn="l" defTabSz="1117315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3pPr>
    <a:lvl4pPr marL="1675973" algn="l" defTabSz="1117315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4pPr>
    <a:lvl5pPr marL="2234630" algn="l" defTabSz="1117315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5pPr>
    <a:lvl6pPr marL="2793289" algn="l" defTabSz="1117315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6pPr>
    <a:lvl7pPr marL="3351947" algn="l" defTabSz="1117315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7pPr>
    <a:lvl8pPr marL="3910604" algn="l" defTabSz="1117315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8pPr>
    <a:lvl9pPr marL="4469262" algn="l" defTabSz="1117315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31813" y="685800"/>
            <a:ext cx="579437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5915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31813" y="685800"/>
            <a:ext cx="579437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kích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từng</a:t>
            </a:r>
            <a:r>
              <a:rPr lang="en-US" baseline="0" dirty="0"/>
              <a:t> ô </a:t>
            </a:r>
            <a:r>
              <a:rPr lang="en-US" baseline="0" dirty="0" err="1"/>
              <a:t>cột</a:t>
            </a:r>
            <a:r>
              <a:rPr lang="en-US" baseline="0" dirty="0"/>
              <a:t> A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8940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2017003"/>
            <a:ext cx="9326880" cy="13917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45920" y="3679296"/>
            <a:ext cx="7680960" cy="165929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585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1171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757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2343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929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3514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9100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4686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9/24/2021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957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9/24/2021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9138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55280" y="260017"/>
            <a:ext cx="2468880" cy="553998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8640" y="260017"/>
            <a:ext cx="7223760" cy="553998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9/24/2021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6826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700" y="3009414"/>
            <a:ext cx="10988500" cy="3483462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1835081" y="2462657"/>
            <a:ext cx="4415738" cy="3768882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7703133" y="3867035"/>
            <a:ext cx="3396087" cy="2561154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771779" y="-203999"/>
            <a:ext cx="8822897" cy="3483462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081137" y="3000962"/>
            <a:ext cx="723762" cy="354617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2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6499918" y="426647"/>
            <a:ext cx="4018796" cy="220469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2515E06-B7CD-449A-99F5-8556C5050E5F}"/>
              </a:ext>
            </a:extLst>
          </p:cNvPr>
          <p:cNvSpPr/>
          <p:nvPr userDrawn="1"/>
        </p:nvSpPr>
        <p:spPr>
          <a:xfrm>
            <a:off x="1742399" y="994208"/>
            <a:ext cx="6596825" cy="2077492"/>
          </a:xfrm>
          <a:prstGeom prst="rect">
            <a:avLst/>
          </a:prstGeom>
          <a:noFill/>
        </p:spPr>
        <p:txBody>
          <a:bodyPr wrap="square" lIns="82296" tIns="41148" rIns="82296" bIns="41148">
            <a:spAutoFit/>
          </a:bodyPr>
          <a:lstStyle/>
          <a:p>
            <a:pPr marL="0" marR="0" lvl="0" indent="0" algn="ctr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32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32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32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32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32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32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32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32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32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32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32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32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32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32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32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32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999" y="4795783"/>
            <a:ext cx="2119484" cy="1497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F9A88FF-981D-4D54-89F8-E14626D6ADBD}"/>
              </a:ext>
            </a:extLst>
          </p:cNvPr>
          <p:cNvSpPr txBox="1"/>
          <p:nvPr userDrawn="1"/>
        </p:nvSpPr>
        <p:spPr>
          <a:xfrm>
            <a:off x="1441104" y="6185404"/>
            <a:ext cx="6313066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6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26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6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26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6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26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26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26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6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26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485196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3" grpId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9/24/2021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5739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776" y="4172275"/>
            <a:ext cx="9326880" cy="1289557"/>
          </a:xfrm>
        </p:spPr>
        <p:txBody>
          <a:bodyPr anchor="t"/>
          <a:lstStyle>
            <a:lvl1pPr algn="l">
              <a:defRPr sz="49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776" y="2751958"/>
            <a:ext cx="9326880" cy="1420316"/>
          </a:xfrm>
        </p:spPr>
        <p:txBody>
          <a:bodyPr anchor="b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558582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2pPr>
            <a:lvl3pPr marL="11171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3pPr>
            <a:lvl4pPr marL="1675745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4pPr>
            <a:lvl5pPr marL="2234328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5pPr>
            <a:lvl6pPr marL="279291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6pPr>
            <a:lvl7pPr marL="3351492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7pPr>
            <a:lvl8pPr marL="3910074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8pPr>
            <a:lvl9pPr marL="4468656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9/24/2021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1705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8640" y="1515005"/>
            <a:ext cx="4846320" cy="4284997"/>
          </a:xfrm>
        </p:spPr>
        <p:txBody>
          <a:bodyPr/>
          <a:lstStyle>
            <a:lvl1pPr>
              <a:defRPr sz="3400"/>
            </a:lvl1pPr>
            <a:lvl2pPr>
              <a:defRPr sz="29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77840" y="1515005"/>
            <a:ext cx="4846320" cy="4284997"/>
          </a:xfrm>
        </p:spPr>
        <p:txBody>
          <a:bodyPr/>
          <a:lstStyle>
            <a:lvl1pPr>
              <a:defRPr sz="3400"/>
            </a:lvl1pPr>
            <a:lvl2pPr>
              <a:defRPr sz="29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9/24/2021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2069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8640" y="1453383"/>
            <a:ext cx="4848226" cy="605701"/>
          </a:xfrm>
        </p:spPr>
        <p:txBody>
          <a:bodyPr anchor="b"/>
          <a:lstStyle>
            <a:lvl1pPr marL="0" indent="0">
              <a:buNone/>
              <a:defRPr sz="2900" b="1"/>
            </a:lvl1pPr>
            <a:lvl2pPr marL="558582" indent="0">
              <a:buNone/>
              <a:defRPr sz="2400" b="1"/>
            </a:lvl2pPr>
            <a:lvl3pPr marL="1117164" indent="0">
              <a:buNone/>
              <a:defRPr sz="2200" b="1"/>
            </a:lvl3pPr>
            <a:lvl4pPr marL="1675745" indent="0">
              <a:buNone/>
              <a:defRPr sz="2000" b="1"/>
            </a:lvl4pPr>
            <a:lvl5pPr marL="2234328" indent="0">
              <a:buNone/>
              <a:defRPr sz="2000" b="1"/>
            </a:lvl5pPr>
            <a:lvl6pPr marL="2792910" indent="0">
              <a:buNone/>
              <a:defRPr sz="2000" b="1"/>
            </a:lvl6pPr>
            <a:lvl7pPr marL="3351492" indent="0">
              <a:buNone/>
              <a:defRPr sz="2000" b="1"/>
            </a:lvl7pPr>
            <a:lvl8pPr marL="3910074" indent="0">
              <a:buNone/>
              <a:defRPr sz="2000" b="1"/>
            </a:lvl8pPr>
            <a:lvl9pPr marL="4468656" indent="0">
              <a:buNone/>
              <a:defRPr sz="2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8640" y="2059082"/>
            <a:ext cx="4848226" cy="3740919"/>
          </a:xfrm>
        </p:spPr>
        <p:txBody>
          <a:bodyPr/>
          <a:lstStyle>
            <a:lvl1pPr>
              <a:defRPr sz="29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574033" y="1453383"/>
            <a:ext cx="4850130" cy="605701"/>
          </a:xfrm>
        </p:spPr>
        <p:txBody>
          <a:bodyPr anchor="b"/>
          <a:lstStyle>
            <a:lvl1pPr marL="0" indent="0">
              <a:buNone/>
              <a:defRPr sz="2900" b="1"/>
            </a:lvl1pPr>
            <a:lvl2pPr marL="558582" indent="0">
              <a:buNone/>
              <a:defRPr sz="2400" b="1"/>
            </a:lvl2pPr>
            <a:lvl3pPr marL="1117164" indent="0">
              <a:buNone/>
              <a:defRPr sz="2200" b="1"/>
            </a:lvl3pPr>
            <a:lvl4pPr marL="1675745" indent="0">
              <a:buNone/>
              <a:defRPr sz="2000" b="1"/>
            </a:lvl4pPr>
            <a:lvl5pPr marL="2234328" indent="0">
              <a:buNone/>
              <a:defRPr sz="2000" b="1"/>
            </a:lvl5pPr>
            <a:lvl6pPr marL="2792910" indent="0">
              <a:buNone/>
              <a:defRPr sz="2000" b="1"/>
            </a:lvl6pPr>
            <a:lvl7pPr marL="3351492" indent="0">
              <a:buNone/>
              <a:defRPr sz="2000" b="1"/>
            </a:lvl7pPr>
            <a:lvl8pPr marL="3910074" indent="0">
              <a:buNone/>
              <a:defRPr sz="2000" b="1"/>
            </a:lvl8pPr>
            <a:lvl9pPr marL="4468656" indent="0">
              <a:buNone/>
              <a:defRPr sz="2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74033" y="2059082"/>
            <a:ext cx="4850130" cy="3740919"/>
          </a:xfrm>
        </p:spPr>
        <p:txBody>
          <a:bodyPr/>
          <a:lstStyle>
            <a:lvl1pPr>
              <a:defRPr sz="29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9/24/2021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6995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9/24/2021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1970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9/24/2021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7494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643" y="258512"/>
            <a:ext cx="3609976" cy="1100182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90060" y="258515"/>
            <a:ext cx="6134100" cy="5541489"/>
          </a:xfrm>
        </p:spPr>
        <p:txBody>
          <a:bodyPr/>
          <a:lstStyle>
            <a:lvl1pPr>
              <a:defRPr sz="3900"/>
            </a:lvl1pPr>
            <a:lvl2pPr>
              <a:defRPr sz="3400"/>
            </a:lvl2pPr>
            <a:lvl3pPr>
              <a:defRPr sz="29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8643" y="1358697"/>
            <a:ext cx="3609976" cy="4441307"/>
          </a:xfrm>
        </p:spPr>
        <p:txBody>
          <a:bodyPr/>
          <a:lstStyle>
            <a:lvl1pPr marL="0" indent="0">
              <a:buNone/>
              <a:defRPr sz="1700"/>
            </a:lvl1pPr>
            <a:lvl2pPr marL="558582" indent="0">
              <a:buNone/>
              <a:defRPr sz="1500"/>
            </a:lvl2pPr>
            <a:lvl3pPr marL="1117164" indent="0">
              <a:buNone/>
              <a:defRPr sz="1200"/>
            </a:lvl3pPr>
            <a:lvl4pPr marL="1675745" indent="0">
              <a:buNone/>
              <a:defRPr sz="1100"/>
            </a:lvl4pPr>
            <a:lvl5pPr marL="2234328" indent="0">
              <a:buNone/>
              <a:defRPr sz="1100"/>
            </a:lvl5pPr>
            <a:lvl6pPr marL="2792910" indent="0">
              <a:buNone/>
              <a:defRPr sz="1100"/>
            </a:lvl6pPr>
            <a:lvl7pPr marL="3351492" indent="0">
              <a:buNone/>
              <a:defRPr sz="1100"/>
            </a:lvl7pPr>
            <a:lvl8pPr marL="3910074" indent="0">
              <a:buNone/>
              <a:defRPr sz="1100"/>
            </a:lvl8pPr>
            <a:lvl9pPr marL="4468656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9/24/2021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8783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0746" y="4545013"/>
            <a:ext cx="6583680" cy="536565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150746" y="580150"/>
            <a:ext cx="6583680" cy="3895725"/>
          </a:xfrm>
        </p:spPr>
        <p:txBody>
          <a:bodyPr/>
          <a:lstStyle>
            <a:lvl1pPr marL="0" indent="0">
              <a:buNone/>
              <a:defRPr sz="3900"/>
            </a:lvl1pPr>
            <a:lvl2pPr marL="558582" indent="0">
              <a:buNone/>
              <a:defRPr sz="3400"/>
            </a:lvl2pPr>
            <a:lvl3pPr marL="1117164" indent="0">
              <a:buNone/>
              <a:defRPr sz="2900"/>
            </a:lvl3pPr>
            <a:lvl4pPr marL="1675745" indent="0">
              <a:buNone/>
              <a:defRPr sz="2400"/>
            </a:lvl4pPr>
            <a:lvl5pPr marL="2234328" indent="0">
              <a:buNone/>
              <a:defRPr sz="2400"/>
            </a:lvl5pPr>
            <a:lvl6pPr marL="2792910" indent="0">
              <a:buNone/>
              <a:defRPr sz="2400"/>
            </a:lvl6pPr>
            <a:lvl7pPr marL="3351492" indent="0">
              <a:buNone/>
              <a:defRPr sz="2400"/>
            </a:lvl7pPr>
            <a:lvl8pPr marL="3910074" indent="0">
              <a:buNone/>
              <a:defRPr sz="2400"/>
            </a:lvl8pPr>
            <a:lvl9pPr marL="4468656" indent="0">
              <a:buNone/>
              <a:defRPr sz="24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50746" y="5081578"/>
            <a:ext cx="6583680" cy="762011"/>
          </a:xfrm>
        </p:spPr>
        <p:txBody>
          <a:bodyPr/>
          <a:lstStyle>
            <a:lvl1pPr marL="0" indent="0">
              <a:buNone/>
              <a:defRPr sz="1700"/>
            </a:lvl1pPr>
            <a:lvl2pPr marL="558582" indent="0">
              <a:buNone/>
              <a:defRPr sz="1500"/>
            </a:lvl2pPr>
            <a:lvl3pPr marL="1117164" indent="0">
              <a:buNone/>
              <a:defRPr sz="1200"/>
            </a:lvl3pPr>
            <a:lvl4pPr marL="1675745" indent="0">
              <a:buNone/>
              <a:defRPr sz="1100"/>
            </a:lvl4pPr>
            <a:lvl5pPr marL="2234328" indent="0">
              <a:buNone/>
              <a:defRPr sz="1100"/>
            </a:lvl5pPr>
            <a:lvl6pPr marL="2792910" indent="0">
              <a:buNone/>
              <a:defRPr sz="1100"/>
            </a:lvl6pPr>
            <a:lvl7pPr marL="3351492" indent="0">
              <a:buNone/>
              <a:defRPr sz="1100"/>
            </a:lvl7pPr>
            <a:lvl8pPr marL="3910074" indent="0">
              <a:buNone/>
              <a:defRPr sz="1100"/>
            </a:lvl8pPr>
            <a:lvl9pPr marL="4468656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9/24/2021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4270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48640" y="260017"/>
            <a:ext cx="9875520" cy="1082146"/>
          </a:xfrm>
          <a:prstGeom prst="rect">
            <a:avLst/>
          </a:prstGeom>
        </p:spPr>
        <p:txBody>
          <a:bodyPr vert="horz" lIns="111716" tIns="55859" rIns="111716" bIns="5585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8640" y="1515005"/>
            <a:ext cx="9875520" cy="4284997"/>
          </a:xfrm>
          <a:prstGeom prst="rect">
            <a:avLst/>
          </a:prstGeom>
        </p:spPr>
        <p:txBody>
          <a:bodyPr vert="horz" lIns="111716" tIns="55859" rIns="111716" bIns="5585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8640" y="6017934"/>
            <a:ext cx="2560320" cy="345686"/>
          </a:xfrm>
          <a:prstGeom prst="rect">
            <a:avLst/>
          </a:prstGeom>
        </p:spPr>
        <p:txBody>
          <a:bodyPr vert="horz" lIns="111716" tIns="55859" rIns="111716" bIns="55859" rtlCol="0" anchor="ctr"/>
          <a:lstStyle>
            <a:lvl1pPr algn="l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EF851F-4C9B-4ED8-A706-7687066F5A2C}" type="datetimeFigureOut">
              <a:rPr lang="en-US" smtClean="0"/>
              <a:t>9/24/2021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749040" y="6017934"/>
            <a:ext cx="3474720" cy="345686"/>
          </a:xfrm>
          <a:prstGeom prst="rect">
            <a:avLst/>
          </a:prstGeom>
        </p:spPr>
        <p:txBody>
          <a:bodyPr vert="horz" lIns="111716" tIns="55859" rIns="111716" bIns="55859" rtlCol="0" anchor="ctr"/>
          <a:lstStyle>
            <a:lvl1pPr algn="ctr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63840" y="6017934"/>
            <a:ext cx="2560320" cy="345686"/>
          </a:xfrm>
          <a:prstGeom prst="rect">
            <a:avLst/>
          </a:prstGeom>
        </p:spPr>
        <p:txBody>
          <a:bodyPr vert="horz" lIns="111716" tIns="55859" rIns="111716" bIns="55859" rtlCol="0" anchor="ctr"/>
          <a:lstStyle>
            <a:lvl1pPr algn="r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1778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1117164" rtl="0" eaLnBrk="1" latinLnBrk="0" hangingPunct="1">
        <a:spcBef>
          <a:spcPct val="0"/>
        </a:spcBef>
        <a:buNone/>
        <a:defRPr sz="5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18936" indent="-418936" algn="l" defTabSz="1117164" rtl="0" eaLnBrk="1" latinLnBrk="0" hangingPunct="1">
        <a:spcBef>
          <a:spcPct val="20000"/>
        </a:spcBef>
        <a:buFont typeface="Arial" pitchFamily="34" charset="0"/>
        <a:buChar char="•"/>
        <a:defRPr sz="3900" kern="1200">
          <a:solidFill>
            <a:schemeClr val="tx1"/>
          </a:solidFill>
          <a:latin typeface="+mn-lt"/>
          <a:ea typeface="+mn-ea"/>
          <a:cs typeface="+mn-cs"/>
        </a:defRPr>
      </a:lvl1pPr>
      <a:lvl2pPr marL="907696" indent="-349114" algn="l" defTabSz="1117164" rtl="0" eaLnBrk="1" latinLnBrk="0" hangingPunct="1">
        <a:spcBef>
          <a:spcPct val="20000"/>
        </a:spcBef>
        <a:buFont typeface="Arial" pitchFamily="34" charset="0"/>
        <a:buChar char="–"/>
        <a:defRPr sz="3400" kern="1200">
          <a:solidFill>
            <a:schemeClr val="tx1"/>
          </a:solidFill>
          <a:latin typeface="+mn-lt"/>
          <a:ea typeface="+mn-ea"/>
          <a:cs typeface="+mn-cs"/>
        </a:defRPr>
      </a:lvl2pPr>
      <a:lvl3pPr marL="1396455" indent="-279292" algn="l" defTabSz="1117164" rtl="0" eaLnBrk="1" latinLnBrk="0" hangingPunct="1">
        <a:spcBef>
          <a:spcPct val="20000"/>
        </a:spcBef>
        <a:buFont typeface="Arial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1955037" indent="-279292" algn="l" defTabSz="1117164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513619" indent="-279292" algn="l" defTabSz="1117164" rtl="0" eaLnBrk="1" latinLnBrk="0" hangingPunct="1">
        <a:spcBef>
          <a:spcPct val="20000"/>
        </a:spcBef>
        <a:buFont typeface="Arial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72200" indent="-279292" algn="l" defTabSz="1117164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30782" indent="-279292" algn="l" defTabSz="1117164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189365" indent="-279292" algn="l" defTabSz="1117164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747947" indent="-279292" algn="l" defTabSz="1117164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17164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58582" algn="l" defTabSz="1117164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17164" algn="l" defTabSz="1117164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675745" algn="l" defTabSz="1117164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34328" algn="l" defTabSz="1117164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792910" algn="l" defTabSz="1117164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351492" algn="l" defTabSz="1117164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910074" algn="l" defTabSz="1117164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468656" algn="l" defTabSz="1117164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package" Target="../embeddings/Microsoft_PowerPoint_Presentation.pptx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microsoft.com/office/2007/relationships/hdphoto" Target="../media/hdphoto3.wdp"/><Relationship Id="rId7" Type="http://schemas.openxmlformats.org/officeDocument/2006/relationships/image" Target="../media/image2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microsoft.com/office/2007/relationships/hdphoto" Target="../media/hdphoto3.wdp"/><Relationship Id="rId7" Type="http://schemas.openxmlformats.org/officeDocument/2006/relationships/image" Target="../media/image2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Đối tượng 1">
            <a:hlinkClick r:id="" action="ppaction://ole?verb=0"/>
            <a:extLst>
              <a:ext uri="{FF2B5EF4-FFF2-40B4-BE49-F238E27FC236}">
                <a16:creationId xmlns:a16="http://schemas.microsoft.com/office/drawing/2014/main" id="{3ED5139C-A7CD-4862-B052-F0DA22E82E0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1434" y="206950"/>
          <a:ext cx="10889933" cy="6125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resentation" r:id="rId2" imgW="5628382" imgH="3165632" progId="PowerPoint.Show.12">
                  <p:embed/>
                </p:oleObj>
              </mc:Choice>
              <mc:Fallback>
                <p:oleObj name="Presentation" r:id="rId2" imgW="5628382" imgH="3165632" progId="PowerPoint.Show.12">
                  <p:embed/>
                  <p:pic>
                    <p:nvPicPr>
                      <p:cNvPr id="2" name="Đối tượng 1">
                        <a:hlinkClick r:id="" action="ppaction://ole?verb=0"/>
                        <a:extLst>
                          <a:ext uri="{FF2B5EF4-FFF2-40B4-BE49-F238E27FC236}">
                            <a16:creationId xmlns:a16="http://schemas.microsoft.com/office/drawing/2014/main" id="{3ED5139C-A7CD-4862-B052-F0DA22E82E0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41434" y="206950"/>
                        <a:ext cx="10889933" cy="6125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282C4D6B-D347-4A6D-961D-B77B52DD89B8}"/>
              </a:ext>
            </a:extLst>
          </p:cNvPr>
          <p:cNvSpPr txBox="1"/>
          <p:nvPr/>
        </p:nvSpPr>
        <p:spPr>
          <a:xfrm>
            <a:off x="2007107" y="864425"/>
            <a:ext cx="7109461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vi-VN" sz="2880" b="1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C42BACAA-6B6A-4E36-81D0-0C759C466866}"/>
              </a:ext>
            </a:extLst>
          </p:cNvPr>
          <p:cNvSpPr txBox="1"/>
          <p:nvPr/>
        </p:nvSpPr>
        <p:spPr>
          <a:xfrm>
            <a:off x="2080259" y="1431353"/>
            <a:ext cx="7109461" cy="1421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80" b="1">
                <a:solidFill>
                  <a:schemeClr val="bg1"/>
                </a:solidFill>
                <a:latin typeface="HP001 4 hàng" panose="020B0603050302020204" pitchFamily="34" charset="0"/>
              </a:rPr>
              <a:t>          Tiếng Việt</a:t>
            </a:r>
          </a:p>
          <a:p>
            <a:endParaRPr lang="en-US" sz="2880" b="1">
              <a:solidFill>
                <a:schemeClr val="bg1"/>
              </a:solidFill>
              <a:latin typeface="HP001 4 hàng" panose="020B0603050302020204" pitchFamily="34" charset="0"/>
            </a:endParaRPr>
          </a:p>
          <a:p>
            <a:endParaRPr lang="vi-VN" sz="2880" b="1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DB6FB2F2-40FB-4E77-BFD0-4B838BD3D65F}"/>
              </a:ext>
            </a:extLst>
          </p:cNvPr>
          <p:cNvSpPr txBox="1"/>
          <p:nvPr/>
        </p:nvSpPr>
        <p:spPr>
          <a:xfrm>
            <a:off x="405697" y="2054302"/>
            <a:ext cx="10594402" cy="1421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80" b="1">
                <a:solidFill>
                  <a:srgbClr val="FFFF00"/>
                </a:solidFill>
                <a:latin typeface="HP001 4 hàng" panose="020B0603050302020204" pitchFamily="34" charset="0"/>
              </a:rPr>
              <a:t>           Bài 6 : Tiết 6 : Đọc mở rộng ( trang 30).</a:t>
            </a:r>
          </a:p>
          <a:p>
            <a:endParaRPr lang="en-US" sz="2880" b="1">
              <a:solidFill>
                <a:srgbClr val="FFFF00"/>
              </a:solidFill>
              <a:latin typeface="HP001 4 hàng" panose="020B0603050302020204" pitchFamily="34" charset="0"/>
            </a:endParaRPr>
          </a:p>
          <a:p>
            <a:endParaRPr lang="vi-VN" sz="2880" b="1">
              <a:solidFill>
                <a:srgbClr val="FFFF00"/>
              </a:solidFill>
              <a:latin typeface="HP001 4 hàng" panose="020B0603050302020204" pitchFamily="34" charset="0"/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BC467D72-5A24-4DDA-8F2B-497DF4745E38}"/>
              </a:ext>
            </a:extLst>
          </p:cNvPr>
          <p:cNvSpPr txBox="1"/>
          <p:nvPr/>
        </p:nvSpPr>
        <p:spPr>
          <a:xfrm>
            <a:off x="505205" y="2540090"/>
            <a:ext cx="9962390" cy="1421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80" b="1">
              <a:solidFill>
                <a:srgbClr val="FFFF00"/>
              </a:solidFill>
              <a:latin typeface="HP001 4 hàng" panose="020B0603050302020204" pitchFamily="34" charset="0"/>
            </a:endParaRPr>
          </a:p>
          <a:p>
            <a:endParaRPr lang="en-US" sz="2880" b="1">
              <a:solidFill>
                <a:srgbClr val="FFFF00"/>
              </a:solidFill>
              <a:latin typeface="HP001 4 hàng" panose="020B0603050302020204" pitchFamily="34" charset="0"/>
            </a:endParaRPr>
          </a:p>
          <a:p>
            <a:endParaRPr lang="vi-VN" sz="2880" b="1">
              <a:solidFill>
                <a:srgbClr val="FFFF00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69699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Flowchart: Document 17"/>
          <p:cNvSpPr/>
          <p:nvPr/>
        </p:nvSpPr>
        <p:spPr>
          <a:xfrm>
            <a:off x="-21358" y="-18483"/>
            <a:ext cx="11103169" cy="245344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469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290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054"/>
              <a:gd name="connsiteX1" fmla="*/ 21676 w 21676"/>
              <a:gd name="connsiteY1" fmla="*/ 0 h 23054"/>
              <a:gd name="connsiteX2" fmla="*/ 21625 w 21676"/>
              <a:gd name="connsiteY2" fmla="*/ 18938 h 23054"/>
              <a:gd name="connsiteX3" fmla="*/ 17591 w 21676"/>
              <a:gd name="connsiteY3" fmla="*/ 19806 h 23054"/>
              <a:gd name="connsiteX4" fmla="*/ 8290 w 21676"/>
              <a:gd name="connsiteY4" fmla="*/ 23038 h 23054"/>
              <a:gd name="connsiteX5" fmla="*/ 1 w 21676"/>
              <a:gd name="connsiteY5" fmla="*/ 20416 h 23054"/>
              <a:gd name="connsiteX6" fmla="*/ 76 w 21676"/>
              <a:gd name="connsiteY6" fmla="*/ 0 h 23054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7591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75"/>
              <a:gd name="connsiteX1" fmla="*/ 21676 w 21676"/>
              <a:gd name="connsiteY1" fmla="*/ 0 h 23075"/>
              <a:gd name="connsiteX2" fmla="*/ 21625 w 21676"/>
              <a:gd name="connsiteY2" fmla="*/ 19390 h 23075"/>
              <a:gd name="connsiteX3" fmla="*/ 18037 w 21676"/>
              <a:gd name="connsiteY3" fmla="*/ 19806 h 23075"/>
              <a:gd name="connsiteX4" fmla="*/ 8290 w 21676"/>
              <a:gd name="connsiteY4" fmla="*/ 23038 h 23075"/>
              <a:gd name="connsiteX5" fmla="*/ 1 w 21676"/>
              <a:gd name="connsiteY5" fmla="*/ 20416 h 23075"/>
              <a:gd name="connsiteX6" fmla="*/ 76 w 21676"/>
              <a:gd name="connsiteY6" fmla="*/ 0 h 23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075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4088"/>
                  <a:pt x="21625" y="19390"/>
                </a:cubicBezTo>
                <a:cubicBezTo>
                  <a:pt x="19315" y="19388"/>
                  <a:pt x="20217" y="19028"/>
                  <a:pt x="18037" y="19806"/>
                </a:cubicBezTo>
                <a:cubicBezTo>
                  <a:pt x="15320" y="20859"/>
                  <a:pt x="10963" y="22677"/>
                  <a:pt x="8290" y="23038"/>
                </a:cubicBezTo>
                <a:cubicBezTo>
                  <a:pt x="5677" y="23406"/>
                  <a:pt x="1035" y="20921"/>
                  <a:pt x="1" y="20416"/>
                </a:cubicBezTo>
                <a:cubicBezTo>
                  <a:pt x="-16" y="15915"/>
                  <a:pt x="93" y="4501"/>
                  <a:pt x="76" y="0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1731" tIns="55866" rIns="111731" bIns="55866" rtlCol="0" anchor="ctr"/>
          <a:lstStyle/>
          <a:p>
            <a:pPr algn="ctr"/>
            <a:endParaRPr lang="en-US"/>
          </a:p>
        </p:txBody>
      </p:sp>
      <p:sp>
        <p:nvSpPr>
          <p:cNvPr id="18" name="Flowchart: Document 17"/>
          <p:cNvSpPr/>
          <p:nvPr/>
        </p:nvSpPr>
        <p:spPr>
          <a:xfrm>
            <a:off x="-51838" y="13580"/>
            <a:ext cx="11103169" cy="2243471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ln>
            <a:solidFill>
              <a:srgbClr val="00B0F0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111731" tIns="55866" rIns="111731" bIns="55866"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6324541"/>
            <a:ext cx="10972800" cy="168334"/>
          </a:xfrm>
          <a:prstGeom prst="rect">
            <a:avLst/>
          </a:prstGeom>
          <a:solidFill>
            <a:srgbClr val="50AE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1716" tIns="55859" rIns="111716" bIns="55859" spcCol="0" rtlCol="0" anchor="ctr"/>
          <a:lstStyle/>
          <a:p>
            <a:pPr algn="ctr"/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3071688" y="2716713"/>
            <a:ext cx="6072312" cy="1230968"/>
            <a:chOff x="9566064" y="964372"/>
            <a:chExt cx="5446164" cy="698253"/>
          </a:xfrm>
        </p:grpSpPr>
        <p:sp>
          <p:nvSpPr>
            <p:cNvPr id="13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3999"/>
                <a:gd name="connsiteY0" fmla="*/ 0 h 724766"/>
                <a:gd name="connsiteX1" fmla="*/ 5334000 w 5333999"/>
                <a:gd name="connsiteY1" fmla="*/ 0 h 724766"/>
                <a:gd name="connsiteX2" fmla="*/ 3970191 w 5333999"/>
                <a:gd name="connsiteY2" fmla="*/ 513468 h 724766"/>
                <a:gd name="connsiteX3" fmla="*/ 5334000 w 5333999"/>
                <a:gd name="connsiteY3" fmla="*/ 724766 h 724766"/>
                <a:gd name="connsiteX4" fmla="*/ 0 w 5333999"/>
                <a:gd name="connsiteY4" fmla="*/ 724766 h 724766"/>
                <a:gd name="connsiteX5" fmla="*/ 0 w 5333999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572681 w 5334002"/>
                <a:gd name="connsiteY2" fmla="*/ 409907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649495"/>
                <a:gd name="connsiteY0" fmla="*/ 0 h 724766"/>
                <a:gd name="connsiteX1" fmla="*/ 5649496 w 5649495"/>
                <a:gd name="connsiteY1" fmla="*/ 27302 h 724766"/>
                <a:gd name="connsiteX2" fmla="*/ 4572681 w 5649495"/>
                <a:gd name="connsiteY2" fmla="*/ 409907 h 724766"/>
                <a:gd name="connsiteX3" fmla="*/ 5334000 w 5649495"/>
                <a:gd name="connsiteY3" fmla="*/ 724766 h 724766"/>
                <a:gd name="connsiteX4" fmla="*/ 0 w 5649495"/>
                <a:gd name="connsiteY4" fmla="*/ 724766 h 724766"/>
                <a:gd name="connsiteX5" fmla="*/ 0 w 5649495"/>
                <a:gd name="connsiteY5" fmla="*/ 0 h 724766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24345 w 5673840"/>
                <a:gd name="connsiteY4" fmla="*/ 697464 h 697464"/>
                <a:gd name="connsiteX5" fmla="*/ -1 w 5673840"/>
                <a:gd name="connsiteY5" fmla="*/ 152873 h 697464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6831 w 5673840"/>
                <a:gd name="connsiteY4" fmla="*/ 568730 h 697464"/>
                <a:gd name="connsiteX5" fmla="*/ -1 w 5673840"/>
                <a:gd name="connsiteY5" fmla="*/ 152873 h 697464"/>
                <a:gd name="connsiteX0" fmla="*/ -1 w 5673840"/>
                <a:gd name="connsiteY0" fmla="*/ 152873 h 661803"/>
                <a:gd name="connsiteX1" fmla="*/ 5673841 w 5673840"/>
                <a:gd name="connsiteY1" fmla="*/ 0 h 661803"/>
                <a:gd name="connsiteX2" fmla="*/ 4597026 w 5673840"/>
                <a:gd name="connsiteY2" fmla="*/ 382605 h 661803"/>
                <a:gd name="connsiteX3" fmla="*/ 5253439 w 5673840"/>
                <a:gd name="connsiteY3" fmla="*/ 661803 h 661803"/>
                <a:gd name="connsiteX4" fmla="*/ 6831 w 5673840"/>
                <a:gd name="connsiteY4" fmla="*/ 568730 h 661803"/>
                <a:gd name="connsiteX5" fmla="*/ -1 w 5673840"/>
                <a:gd name="connsiteY5" fmla="*/ 152873 h 661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0"/>
            <p:cNvSpPr/>
            <p:nvPr/>
          </p:nvSpPr>
          <p:spPr>
            <a:xfrm>
              <a:off x="9616287" y="1021956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1918162" y="2662943"/>
            <a:ext cx="1190798" cy="1252666"/>
            <a:chOff x="1212273" y="1084984"/>
            <a:chExt cx="992332" cy="992332"/>
          </a:xfrm>
          <a:solidFill>
            <a:srgbClr val="00B0F0"/>
          </a:solidFill>
        </p:grpSpPr>
        <p:sp>
          <p:nvSpPr>
            <p:cNvPr id="9" name="Oval 8"/>
            <p:cNvSpPr/>
            <p:nvPr/>
          </p:nvSpPr>
          <p:spPr>
            <a:xfrm>
              <a:off x="1212273" y="1084984"/>
              <a:ext cx="992332" cy="992332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1252971" y="1095375"/>
              <a:ext cx="914400" cy="914400"/>
            </a:xfrm>
            <a:prstGeom prst="ellipse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-791562" y="-1071407"/>
            <a:ext cx="2963560" cy="2899268"/>
            <a:chOff x="-2957976" y="-1125796"/>
            <a:chExt cx="2469633" cy="2296731"/>
          </a:xfrm>
        </p:grpSpPr>
        <p:sp>
          <p:nvSpPr>
            <p:cNvPr id="26" name="Oval 25"/>
            <p:cNvSpPr/>
            <p:nvPr/>
          </p:nvSpPr>
          <p:spPr>
            <a:xfrm rot="9814622">
              <a:off x="-2957976" y="-1125796"/>
              <a:ext cx="2469633" cy="2296731"/>
            </a:xfrm>
            <a:prstGeom prst="ellipse">
              <a:avLst/>
            </a:prstGeom>
            <a:solidFill>
              <a:srgbClr val="50AEC8"/>
            </a:solidFill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/>
            <p:cNvSpPr/>
            <p:nvPr/>
          </p:nvSpPr>
          <p:spPr>
            <a:xfrm rot="968493">
              <a:off x="-2721155" y="-827037"/>
              <a:ext cx="2069022" cy="1931010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/>
            <p:cNvSpPr/>
            <p:nvPr/>
          </p:nvSpPr>
          <p:spPr>
            <a:xfrm rot="2150288">
              <a:off x="-2540893" y="-528917"/>
              <a:ext cx="1825297" cy="1583730"/>
            </a:xfrm>
            <a:prstGeom prst="ellipse">
              <a:avLst/>
            </a:prstGeom>
            <a:solidFill>
              <a:srgbClr val="FCEC8E"/>
            </a:solidFill>
            <a:ln>
              <a:solidFill>
                <a:srgbClr val="FCEC8E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15240" y="225196"/>
            <a:ext cx="1609836" cy="1398612"/>
          </a:xfrm>
          <a:prstGeom prst="rect">
            <a:avLst/>
          </a:prstGeom>
          <a:noFill/>
        </p:spPr>
        <p:txBody>
          <a:bodyPr wrap="square" lIns="111716" tIns="55859" rIns="111716" bIns="55859" rtlCol="0">
            <a:spAutoFit/>
          </a:bodyPr>
          <a:lstStyle/>
          <a:p>
            <a:pPr algn="ctr"/>
            <a:r>
              <a:rPr lang="en-US" sz="8100" b="1" dirty="0">
                <a:solidFill>
                  <a:schemeClr val="accent6"/>
                </a:solidFill>
                <a:latin typeface="Arial Rounded MT Bold" pitchFamily="34" charset="0"/>
                <a:ea typeface="Arial-Rounded" pitchFamily="34" charset="0"/>
                <a:cs typeface="Times New Roman" pitchFamily="18" charset="0"/>
              </a:rPr>
              <a:t>3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011680" y="610844"/>
            <a:ext cx="8595360" cy="893536"/>
          </a:xfrm>
          <a:prstGeom prst="rect">
            <a:avLst/>
          </a:prstGeom>
          <a:noFill/>
        </p:spPr>
        <p:txBody>
          <a:bodyPr wrap="square" lIns="111716" tIns="55859" rIns="111716" bIns="55859" rtlCol="0">
            <a:spAutoFit/>
          </a:bodyPr>
          <a:lstStyle/>
          <a:p>
            <a:pPr algn="ctr"/>
            <a:r>
              <a:rPr lang="en-US" sz="4900" b="1" dirty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 LỚN LÊN TỪNG NGÀY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900960" y="2729999"/>
            <a:ext cx="1188720" cy="1204352"/>
          </a:xfrm>
          <a:prstGeom prst="rect">
            <a:avLst/>
          </a:prstGeom>
          <a:noFill/>
        </p:spPr>
        <p:txBody>
          <a:bodyPr wrap="square" lIns="111716" tIns="55859" rIns="111716" bIns="55859" rtlCol="0">
            <a:spAutoFit/>
          </a:bodyPr>
          <a:lstStyle/>
          <a:p>
            <a:pPr algn="ctr"/>
            <a:r>
              <a:rPr lang="en-US" sz="3400" b="1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Bài</a:t>
            </a:r>
            <a:endParaRPr lang="en-US" sz="3400" b="1" dirty="0">
              <a:solidFill>
                <a:schemeClr val="bg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ctr"/>
            <a:r>
              <a:rPr lang="en-US" sz="3400" b="1" dirty="0">
                <a:solidFill>
                  <a:schemeClr val="bg1"/>
                </a:solidFill>
                <a:latin typeface="Arial Rounded MT Bold" pitchFamily="34" charset="0"/>
                <a:ea typeface="Arial-Rounded" pitchFamily="34" charset="0"/>
                <a:cs typeface="Times New Roman" pitchFamily="18" charset="0"/>
              </a:rPr>
              <a:t>6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911111" y="2889622"/>
            <a:ext cx="5630444" cy="815831"/>
          </a:xfrm>
          <a:prstGeom prst="rect">
            <a:avLst/>
          </a:prstGeom>
          <a:noFill/>
        </p:spPr>
        <p:txBody>
          <a:bodyPr wrap="square" lIns="111716" tIns="55859" rIns="111716" bIns="55859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Một</a:t>
            </a:r>
            <a:r>
              <a:rPr lang="en-US" sz="4400" b="1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giờ</a:t>
            </a:r>
            <a:r>
              <a:rPr lang="en-US" sz="4400" b="1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học</a:t>
            </a:r>
            <a:endParaRPr lang="en-US" sz="4400" b="1" dirty="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737525" y="4112155"/>
            <a:ext cx="3981571" cy="789976"/>
          </a:xfrm>
          <a:prstGeom prst="rect">
            <a:avLst/>
          </a:prstGeom>
          <a:noFill/>
        </p:spPr>
        <p:txBody>
          <a:bodyPr wrap="none" lIns="111776" tIns="55888" rIns="111776" bIns="55888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4400" b="1" cap="all" dirty="0" err="1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iCiel Pony" panose="02000000000000000000" pitchFamily="2" charset="0"/>
              </a:rPr>
              <a:t>Đọc</a:t>
            </a:r>
            <a:r>
              <a:rPr lang="en-US" sz="4400" b="1" cap="all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iCiel Pony" panose="02000000000000000000" pitchFamily="2" charset="0"/>
              </a:rPr>
              <a:t> </a:t>
            </a:r>
            <a:r>
              <a:rPr lang="en-US" sz="4400" b="1" cap="all" dirty="0" err="1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iCiel Pony" panose="02000000000000000000" pitchFamily="2" charset="0"/>
              </a:rPr>
              <a:t>mở</a:t>
            </a:r>
            <a:r>
              <a:rPr lang="en-US" sz="4400" b="1" cap="all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iCiel Pony" panose="02000000000000000000" pitchFamily="2" charset="0"/>
              </a:rPr>
              <a:t> </a:t>
            </a:r>
            <a:r>
              <a:rPr lang="en-US" sz="4400" b="1" cap="all" dirty="0" err="1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iCiel Pony" panose="02000000000000000000" pitchFamily="2" charset="0"/>
              </a:rPr>
              <a:t>rộng</a:t>
            </a:r>
            <a:endParaRPr lang="en-US" sz="4400" b="1" cap="all" dirty="0">
              <a:ln w="0">
                <a:solidFill>
                  <a:srgbClr val="FF0000"/>
                </a:solidFill>
              </a:ln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  <a:latin typeface="iCiel Pony" panose="02000000000000000000" pitchFamily="2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6014" y="4520101"/>
            <a:ext cx="1916539" cy="1569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305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6324541"/>
            <a:ext cx="10972800" cy="168334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1716" tIns="55859" rIns="111716" bIns="55859" spcCol="0"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-4726"/>
            <a:ext cx="10972800" cy="26427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1716" tIns="55859" rIns="111716" bIns="55859" spcCol="0"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37" name="Oval 36"/>
          <p:cNvSpPr/>
          <p:nvPr/>
        </p:nvSpPr>
        <p:spPr>
          <a:xfrm>
            <a:off x="274320" y="1418813"/>
            <a:ext cx="731520" cy="769526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1731" tIns="55866" rIns="111731" bIns="55866" rtlCol="0" anchor="ctr"/>
          <a:lstStyle/>
          <a:p>
            <a:pPr algn="ctr"/>
            <a:r>
              <a:rPr lang="en-US" sz="3400" b="1" dirty="0">
                <a:solidFill>
                  <a:schemeClr val="bg1"/>
                </a:solidFill>
                <a:latin typeface="Arial Rounded MT Bold" pitchFamily="34" charset="0"/>
                <a:cs typeface="Times New Roman" pitchFamily="18" charset="0"/>
              </a:rPr>
              <a:t>1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1188720" y="1531538"/>
            <a:ext cx="9418320" cy="974583"/>
          </a:xfrm>
          <a:prstGeom prst="rect">
            <a:avLst/>
          </a:prstGeom>
          <a:noFill/>
        </p:spPr>
        <p:txBody>
          <a:bodyPr wrap="square" lIns="111716" tIns="55859" rIns="111716" bIns="55859" rtlCol="0">
            <a:spAutoFit/>
          </a:bodyPr>
          <a:lstStyle>
            <a:defPPr>
              <a:defRPr lang="en-US"/>
            </a:defPPr>
            <a:lvl1pPr algn="just">
              <a:defRPr sz="28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 dirty="0" err="1"/>
              <a:t>Tìm</a:t>
            </a:r>
            <a:r>
              <a:rPr lang="en-US" dirty="0"/>
              <a:t> </a:t>
            </a:r>
            <a:r>
              <a:rPr lang="en-US" dirty="0" err="1"/>
              <a:t>đọc</a:t>
            </a:r>
            <a:r>
              <a:rPr lang="en-US" dirty="0"/>
              <a:t> </a:t>
            </a:r>
            <a:r>
              <a:rPr lang="en-US" dirty="0" err="1"/>
              <a:t>một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thơ</a:t>
            </a:r>
            <a:r>
              <a:rPr lang="en-US" dirty="0"/>
              <a:t>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một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chuyện</a:t>
            </a:r>
            <a:r>
              <a:rPr lang="en-US" dirty="0"/>
              <a:t> </a:t>
            </a:r>
            <a:r>
              <a:rPr lang="en-US" dirty="0" err="1"/>
              <a:t>viết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trẻ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việc</a:t>
            </a:r>
            <a:r>
              <a:rPr lang="en-US" dirty="0"/>
              <a:t> </a:t>
            </a:r>
            <a:r>
              <a:rPr lang="en-US" dirty="0" err="1"/>
              <a:t>nhà</a:t>
            </a:r>
            <a:r>
              <a:rPr lang="en-US" dirty="0"/>
              <a:t>.</a:t>
            </a:r>
          </a:p>
        </p:txBody>
      </p:sp>
      <p:grpSp>
        <p:nvGrpSpPr>
          <p:cNvPr id="42" name="Group 41"/>
          <p:cNvGrpSpPr/>
          <p:nvPr/>
        </p:nvGrpSpPr>
        <p:grpSpPr>
          <a:xfrm>
            <a:off x="365760" y="365081"/>
            <a:ext cx="2651760" cy="668969"/>
            <a:chOff x="9566064" y="964372"/>
            <a:chExt cx="5446164" cy="698253"/>
          </a:xfrm>
        </p:grpSpPr>
        <p:sp>
          <p:nvSpPr>
            <p:cNvPr id="43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3999"/>
                <a:gd name="connsiteY0" fmla="*/ 0 h 724766"/>
                <a:gd name="connsiteX1" fmla="*/ 5334000 w 5333999"/>
                <a:gd name="connsiteY1" fmla="*/ 0 h 724766"/>
                <a:gd name="connsiteX2" fmla="*/ 3970191 w 5333999"/>
                <a:gd name="connsiteY2" fmla="*/ 513468 h 724766"/>
                <a:gd name="connsiteX3" fmla="*/ 5334000 w 5333999"/>
                <a:gd name="connsiteY3" fmla="*/ 724766 h 724766"/>
                <a:gd name="connsiteX4" fmla="*/ 0 w 5333999"/>
                <a:gd name="connsiteY4" fmla="*/ 724766 h 724766"/>
                <a:gd name="connsiteX5" fmla="*/ 0 w 5333999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572681 w 5334002"/>
                <a:gd name="connsiteY2" fmla="*/ 409907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649495"/>
                <a:gd name="connsiteY0" fmla="*/ 0 h 724766"/>
                <a:gd name="connsiteX1" fmla="*/ 5649496 w 5649495"/>
                <a:gd name="connsiteY1" fmla="*/ 27302 h 724766"/>
                <a:gd name="connsiteX2" fmla="*/ 4572681 w 5649495"/>
                <a:gd name="connsiteY2" fmla="*/ 409907 h 724766"/>
                <a:gd name="connsiteX3" fmla="*/ 5334000 w 5649495"/>
                <a:gd name="connsiteY3" fmla="*/ 724766 h 724766"/>
                <a:gd name="connsiteX4" fmla="*/ 0 w 5649495"/>
                <a:gd name="connsiteY4" fmla="*/ 724766 h 724766"/>
                <a:gd name="connsiteX5" fmla="*/ 0 w 5649495"/>
                <a:gd name="connsiteY5" fmla="*/ 0 h 724766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24345 w 5673840"/>
                <a:gd name="connsiteY4" fmla="*/ 697464 h 697464"/>
                <a:gd name="connsiteX5" fmla="*/ -1 w 5673840"/>
                <a:gd name="connsiteY5" fmla="*/ 152873 h 697464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6831 w 5673840"/>
                <a:gd name="connsiteY4" fmla="*/ 568730 h 697464"/>
                <a:gd name="connsiteX5" fmla="*/ -1 w 5673840"/>
                <a:gd name="connsiteY5" fmla="*/ 152873 h 697464"/>
                <a:gd name="connsiteX0" fmla="*/ -1 w 5673840"/>
                <a:gd name="connsiteY0" fmla="*/ 152873 h 661803"/>
                <a:gd name="connsiteX1" fmla="*/ 5673841 w 5673840"/>
                <a:gd name="connsiteY1" fmla="*/ 0 h 661803"/>
                <a:gd name="connsiteX2" fmla="*/ 4597026 w 5673840"/>
                <a:gd name="connsiteY2" fmla="*/ 382605 h 661803"/>
                <a:gd name="connsiteX3" fmla="*/ 5253439 w 5673840"/>
                <a:gd name="connsiteY3" fmla="*/ 661803 h 661803"/>
                <a:gd name="connsiteX4" fmla="*/ 6831 w 5673840"/>
                <a:gd name="connsiteY4" fmla="*/ 568730 h 661803"/>
                <a:gd name="connsiteX5" fmla="*/ -1 w 5673840"/>
                <a:gd name="connsiteY5" fmla="*/ 152873 h 661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endParaRPr lang="en-US" sz="2900"/>
            </a:p>
          </p:txBody>
        </p:sp>
        <p:sp>
          <p:nvSpPr>
            <p:cNvPr id="44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endParaRPr lang="en-US" sz="2900"/>
            </a:p>
          </p:txBody>
        </p:sp>
        <p:sp>
          <p:nvSpPr>
            <p:cNvPr id="45" name="Rectangle 10"/>
            <p:cNvSpPr/>
            <p:nvPr/>
          </p:nvSpPr>
          <p:spPr>
            <a:xfrm>
              <a:off x="9774447" y="1018432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r>
                <a:rPr lang="en-US" sz="2900" dirty="0" err="1">
                  <a:solidFill>
                    <a:srgbClr val="0070C0"/>
                  </a:solidFill>
                  <a:latin typeface="iCiel Cadena" panose="02000503000000020004" pitchFamily="2" charset="0"/>
                </a:rPr>
                <a:t>Đọc</a:t>
              </a:r>
              <a:r>
                <a:rPr lang="en-US" sz="2900" dirty="0">
                  <a:solidFill>
                    <a:srgbClr val="0070C0"/>
                  </a:solidFill>
                  <a:latin typeface="iCiel Cadena" panose="02000503000000020004" pitchFamily="2" charset="0"/>
                </a:rPr>
                <a:t> </a:t>
              </a:r>
              <a:r>
                <a:rPr lang="en-US" sz="2900" dirty="0" err="1">
                  <a:solidFill>
                    <a:srgbClr val="0070C0"/>
                  </a:solidFill>
                  <a:latin typeface="iCiel Cadena" panose="02000503000000020004" pitchFamily="2" charset="0"/>
                </a:rPr>
                <a:t>mở</a:t>
              </a:r>
              <a:r>
                <a:rPr lang="en-US" sz="2900" dirty="0">
                  <a:solidFill>
                    <a:srgbClr val="0070C0"/>
                  </a:solidFill>
                  <a:latin typeface="iCiel Cadena" panose="02000503000000020004" pitchFamily="2" charset="0"/>
                </a:rPr>
                <a:t> </a:t>
              </a:r>
              <a:r>
                <a:rPr lang="en-US" sz="2900" dirty="0" err="1">
                  <a:solidFill>
                    <a:srgbClr val="0070C0"/>
                  </a:solidFill>
                  <a:latin typeface="iCiel Cadena" panose="02000503000000020004" pitchFamily="2" charset="0"/>
                </a:rPr>
                <a:t>rộng</a:t>
              </a:r>
              <a:endParaRPr lang="en-US" sz="2900" dirty="0">
                <a:solidFill>
                  <a:srgbClr val="0070C0"/>
                </a:solidFill>
                <a:latin typeface="iCiel Cadena" panose="02000503000000020004" pitchFamily="2" charset="0"/>
              </a:endParaRPr>
            </a:p>
          </p:txBody>
        </p:sp>
      </p:grpSp>
      <p:sp>
        <p:nvSpPr>
          <p:cNvPr id="46" name="Rounded Rectangular Callout 45"/>
          <p:cNvSpPr/>
          <p:nvPr/>
        </p:nvSpPr>
        <p:spPr>
          <a:xfrm>
            <a:off x="7130090" y="2404769"/>
            <a:ext cx="3385511" cy="1130241"/>
          </a:xfrm>
          <a:prstGeom prst="wedgeRoundRectCallout">
            <a:avLst>
              <a:gd name="adj1" fmla="val -38609"/>
              <a:gd name="adj2" fmla="val 81354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11776" tIns="55888" rIns="111776" bIns="55888" rtlCol="0" anchor="ctr"/>
          <a:lstStyle/>
          <a:p>
            <a:pPr algn="just">
              <a:lnSpc>
                <a:spcPct val="150000"/>
              </a:lnSpc>
            </a:pPr>
            <a:r>
              <a:rPr lang="en-US" sz="34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Thảo</a:t>
            </a:r>
            <a:r>
              <a:rPr lang="en-US" sz="34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luận</a:t>
            </a:r>
            <a:r>
              <a:rPr lang="en-US" sz="34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endParaRPr lang="en-US" sz="34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768" l="125" r="100000">
                        <a14:foregroundMark x1="13125" y1="53202" x2="18250" y2="52463"/>
                        <a14:foregroundMark x1="26125" y1="60099" x2="38250" y2="38670"/>
                        <a14:foregroundMark x1="12125" y1="92857" x2="80125" y2="75369"/>
                        <a14:foregroundMark x1="79000" y1="91379" x2="90250" y2="98030"/>
                        <a14:foregroundMark x1="60500" y1="33990" x2="64875" y2="34729"/>
                        <a14:foregroundMark x1="58250" y1="47537" x2="73375" y2="45320"/>
                        <a14:foregroundMark x1="60625" y1="85222" x2="59250" y2="98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0679" y="3150248"/>
            <a:ext cx="5833241" cy="3114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935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8" grpId="0"/>
      <p:bldP spid="4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400" y="96834"/>
            <a:ext cx="2667000" cy="229123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0480" y="1670469"/>
            <a:ext cx="10789920" cy="3806128"/>
          </a:xfrm>
          <a:prstGeom prst="rect">
            <a:avLst/>
          </a:prstGeom>
          <a:noFill/>
        </p:spPr>
        <p:txBody>
          <a:bodyPr wrap="square" lIns="111716" tIns="55859" rIns="111716" bIns="55859" rtlCol="0">
            <a:spAutoFit/>
          </a:bodyPr>
          <a:lstStyle/>
          <a:p>
            <a:r>
              <a:rPr lang="en-US" sz="2000" b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</a:t>
            </a:r>
          </a:p>
          <a:p>
            <a:r>
              <a:rPr lang="en-US" sz="2000" b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endParaRPr lang="vi-VN" sz="2000" b="1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endParaRPr lang="vi-VN" sz="2000" b="1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vi-VN" sz="2000" b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 </a:t>
            </a:r>
            <a:r>
              <a:rPr lang="vi-VN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 cậu bé được bà sai đi chợ. Bà đưa cho cậu hai đồng và hai cái bát, dặn:</a:t>
            </a:r>
          </a:p>
          <a:p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</a:t>
            </a:r>
            <a:r>
              <a:rPr lang="vi-VN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Cháu mua một đồng tương, một đồng mắm nhé!</a:t>
            </a:r>
          </a:p>
          <a:p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</a:t>
            </a:r>
            <a:r>
              <a:rPr lang="vi-VN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 bé vâng dạ, đi ngay. Gần tới chợ, cậu bỗng hớt hải chạy về hỏi bà:</a:t>
            </a:r>
          </a:p>
          <a:p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</a:t>
            </a:r>
            <a:r>
              <a:rPr lang="vi-VN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Bà ơi, bát nào đựng tương, bát nào đựng mắm?</a:t>
            </a:r>
          </a:p>
          <a:p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vi-VN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 phì cười:</a:t>
            </a:r>
          </a:p>
          <a:p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</a:t>
            </a:r>
            <a:r>
              <a:rPr lang="vi-VN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Bát nào đựng tương, bát nào đựng mắm mà chẳng được.</a:t>
            </a:r>
          </a:p>
          <a:p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</a:t>
            </a:r>
            <a:r>
              <a:rPr lang="vi-VN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 bé lại ra đi. Đến chợ, cậu lại ba chân bốn cẳng chạy </a:t>
            </a:r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về, hỏi:</a:t>
            </a:r>
          </a:p>
          <a:p>
            <a:r>
              <a:rPr lang="en-US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</a:t>
            </a:r>
            <a:r>
              <a:rPr lang="vi-VN" sz="2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Nhưng đồng nào mua mắm, đồng nào mua tương ạ?</a:t>
            </a:r>
          </a:p>
          <a:p>
            <a:pPr algn="r"/>
            <a:r>
              <a:rPr lang="vi-VN" sz="2000" b="1" i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(Theo Truyện cười dân gian Việt Nam)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684" y="37766"/>
            <a:ext cx="2670629" cy="14822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909743" y="494307"/>
            <a:ext cx="1156086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400" b="1" dirty="0" err="1">
                <a:ln w="11430">
                  <a:solidFill>
                    <a:srgbClr val="00B050"/>
                  </a:solidFill>
                </a:ln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400" b="1" dirty="0">
                <a:ln w="11430">
                  <a:solidFill>
                    <a:srgbClr val="00B050"/>
                  </a:solidFill>
                </a:ln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n w="11430">
                  <a:solidFill>
                    <a:srgbClr val="00B050"/>
                  </a:solidFill>
                </a:ln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chợ</a:t>
            </a:r>
            <a:endParaRPr lang="en-US" sz="2400" b="1" cap="none" spc="0" dirty="0">
              <a:ln w="11430">
                <a:solidFill>
                  <a:srgbClr val="00B050"/>
                </a:solidFill>
              </a:ln>
              <a:solidFill>
                <a:srgbClr val="00B05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06692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àm anh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76200" y="-1"/>
            <a:ext cx="11139714" cy="6492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014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val 17"/>
          <p:cNvSpPr/>
          <p:nvPr/>
        </p:nvSpPr>
        <p:spPr>
          <a:xfrm>
            <a:off x="273761" y="360715"/>
            <a:ext cx="749339" cy="769526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1731" tIns="55866" rIns="111731" bIns="55866" rtlCol="0" anchor="ctr"/>
          <a:lstStyle/>
          <a:p>
            <a:pPr algn="ctr"/>
            <a:r>
              <a:rPr lang="en-US" sz="34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280159" y="473439"/>
            <a:ext cx="9085734" cy="559085"/>
          </a:xfrm>
          <a:prstGeom prst="rect">
            <a:avLst/>
          </a:prstGeom>
          <a:noFill/>
        </p:spPr>
        <p:txBody>
          <a:bodyPr wrap="square" lIns="111716" tIns="55859" rIns="111716" bIns="55859" rtlCol="0">
            <a:spAutoFit/>
          </a:bodyPr>
          <a:lstStyle/>
          <a:p>
            <a:pPr algn="just"/>
            <a:r>
              <a:rPr lang="en-US" sz="29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29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9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9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9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lang="en-US" sz="29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9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r>
              <a:rPr lang="en-US" sz="29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9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lang="en-US" sz="29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6" name="Rectangle 15"/>
          <p:cNvSpPr/>
          <p:nvPr/>
        </p:nvSpPr>
        <p:spPr>
          <a:xfrm>
            <a:off x="0" y="6305220"/>
            <a:ext cx="10972800" cy="168334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1716" tIns="55859" rIns="111716" bIns="55859" spcCol="0" rtlCol="0" anchor="ctr"/>
          <a:lstStyle/>
          <a:p>
            <a:pPr algn="ctr"/>
            <a:endParaRPr lang="en-US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0" y="-24047"/>
            <a:ext cx="10972800" cy="26427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1716" tIns="55859" rIns="111716" bIns="55859" spcCol="0" rtlCol="0" anchor="ctr"/>
          <a:lstStyle/>
          <a:p>
            <a:pPr algn="ctr"/>
            <a:endParaRPr lang="en-US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29" t="27976" r="22137" b="25794"/>
          <a:stretch/>
        </p:blipFill>
        <p:spPr bwMode="auto">
          <a:xfrm>
            <a:off x="648430" y="1418814"/>
            <a:ext cx="9390210" cy="4557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61870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533397" y="841669"/>
            <a:ext cx="5906002" cy="1165562"/>
          </a:xfrm>
          <a:prstGeom prst="rect">
            <a:avLst/>
          </a:prstGeom>
          <a:noFill/>
        </p:spPr>
        <p:txBody>
          <a:bodyPr wrap="none" lIns="111776" tIns="55888" rIns="111776" bIns="55888">
            <a:prstTxWarp prst="textArchUp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6600" b="1" dirty="0">
                <a:ln w="11430">
                  <a:solidFill>
                    <a:srgbClr val="00B050"/>
                  </a:solidFill>
                </a:ln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iCiel Mijas" pitchFamily="50" charset="0"/>
              </a:rPr>
              <a:t>Ai </a:t>
            </a:r>
            <a:r>
              <a:rPr lang="en-US" sz="6600" b="1" dirty="0" err="1">
                <a:ln w="11430">
                  <a:solidFill>
                    <a:srgbClr val="00B050"/>
                  </a:solidFill>
                </a:ln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iCiel Mijas" pitchFamily="50" charset="0"/>
              </a:rPr>
              <a:t>đọc</a:t>
            </a:r>
            <a:r>
              <a:rPr lang="en-US" sz="6600" b="1" dirty="0">
                <a:ln w="11430">
                  <a:solidFill>
                    <a:srgbClr val="00B050"/>
                  </a:solidFill>
                </a:ln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iCiel Mijas" pitchFamily="50" charset="0"/>
              </a:rPr>
              <a:t> hay </a:t>
            </a:r>
            <a:r>
              <a:rPr lang="en-US" sz="6600" b="1" dirty="0" err="1">
                <a:ln w="11430">
                  <a:solidFill>
                    <a:srgbClr val="00B050"/>
                  </a:solidFill>
                </a:ln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iCiel Mijas" pitchFamily="50" charset="0"/>
              </a:rPr>
              <a:t>nhất</a:t>
            </a:r>
            <a:r>
              <a:rPr lang="en-US" sz="6600" b="1" dirty="0">
                <a:ln w="11430">
                  <a:solidFill>
                    <a:srgbClr val="00B050"/>
                  </a:solidFill>
                </a:ln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iCiel Mijas" pitchFamily="50" charset="0"/>
              </a:rPr>
              <a:t>?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33" b="9418"/>
          <a:stretch/>
        </p:blipFill>
        <p:spPr>
          <a:xfrm>
            <a:off x="2533397" y="1775998"/>
            <a:ext cx="6323531" cy="472031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/>
          <a:srcRect l="37348" t="19463" b="18295"/>
          <a:stretch/>
        </p:blipFill>
        <p:spPr>
          <a:xfrm rot="850378">
            <a:off x="8898248" y="182842"/>
            <a:ext cx="2457552" cy="66097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/>
          <a:srcRect l="37348" t="19463" b="18295"/>
          <a:stretch/>
        </p:blipFill>
        <p:spPr>
          <a:xfrm rot="2528252">
            <a:off x="9317364" y="496734"/>
            <a:ext cx="1994155" cy="660974"/>
          </a:xfrm>
          <a:prstGeom prst="rect">
            <a:avLst/>
          </a:prstGeom>
        </p:spPr>
      </p:pic>
      <p:pic>
        <p:nvPicPr>
          <p:cNvPr id="14" name="图片 22">
            <a:extLst>
              <a:ext uri="{FF2B5EF4-FFF2-40B4-BE49-F238E27FC236}">
                <a16:creationId xmlns:a16="http://schemas.microsoft.com/office/drawing/2014/main" id="{A470F45D-437D-4A79-8511-6FDF65B0D5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85934">
            <a:off x="181710" y="446697"/>
            <a:ext cx="1829216" cy="68551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4722" b="90000" l="50627" r="100000">
                        <a14:backgroundMark x1="96579" y1="70556" x2="92702" y2="86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34709"/>
          <a:stretch/>
        </p:blipFill>
        <p:spPr>
          <a:xfrm>
            <a:off x="8858727" y="3200979"/>
            <a:ext cx="2248588" cy="380376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29588"/>
            <a:ext cx="2158463" cy="4566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584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5783469"/>
            <a:ext cx="10972800" cy="705066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0972800" cy="348693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7ACEF646-EF93-4CC8-B63F-673BE5B2BFB0}"/>
              </a:ext>
            </a:extLst>
          </p:cNvPr>
          <p:cNvSpPr txBox="1"/>
          <p:nvPr/>
        </p:nvSpPr>
        <p:spPr>
          <a:xfrm>
            <a:off x="842327" y="1076277"/>
            <a:ext cx="4891469" cy="670198"/>
          </a:xfrm>
          <a:prstGeom prst="rect">
            <a:avLst/>
          </a:prstGeom>
          <a:noFill/>
        </p:spPr>
        <p:txBody>
          <a:bodyPr wrap="square" lIns="83832" tIns="41916" rIns="83832" bIns="41916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700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 </a:t>
            </a:r>
            <a:r>
              <a:rPr lang="en-US" sz="3700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củng</a:t>
            </a:r>
            <a:r>
              <a:rPr lang="en-US" sz="3700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 </a:t>
            </a:r>
            <a:r>
              <a:rPr lang="en-US" sz="3700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cố</a:t>
            </a:r>
            <a:r>
              <a:rPr lang="en-US" sz="3700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 - </a:t>
            </a:r>
            <a:r>
              <a:rPr lang="en-US" sz="3700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dặn</a:t>
            </a:r>
            <a:r>
              <a:rPr lang="en-US" sz="3700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 </a:t>
            </a:r>
            <a:r>
              <a:rPr lang="en-US" sz="3700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dò</a:t>
            </a:r>
            <a:endParaRPr lang="en-US" sz="3700" dirty="0"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latin typeface="iCiel Crocante" panose="02000000000000000000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72DA03E-49DD-41F8-B79F-FB60F57AF135}"/>
              </a:ext>
            </a:extLst>
          </p:cNvPr>
          <p:cNvSpPr txBox="1"/>
          <p:nvPr/>
        </p:nvSpPr>
        <p:spPr>
          <a:xfrm>
            <a:off x="1605548" y="2664787"/>
            <a:ext cx="9075973" cy="1423479"/>
          </a:xfrm>
          <a:prstGeom prst="rect">
            <a:avLst/>
          </a:prstGeom>
          <a:noFill/>
        </p:spPr>
        <p:txBody>
          <a:bodyPr wrap="square" lIns="83832" tIns="41916" rIns="83832" bIns="41916">
            <a:spAutoFit/>
          </a:bodyPr>
          <a:lstStyle/>
          <a:p>
            <a:pPr marL="419161" indent="-419161">
              <a:lnSpc>
                <a:spcPct val="150000"/>
              </a:lnSpc>
              <a:buFontTx/>
              <a:buChar char="-"/>
            </a:pPr>
            <a:r>
              <a:rPr lang="en-US" sz="29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29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9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9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29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29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lang="en-US" sz="29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29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lang="en-US" sz="29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thao</a:t>
            </a:r>
            <a:r>
              <a:rPr lang="en-US" sz="2900" b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endParaRPr lang="en-US" sz="29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419161" indent="-419161">
              <a:lnSpc>
                <a:spcPct val="150000"/>
              </a:lnSpc>
              <a:buFontTx/>
              <a:buChar char="-"/>
            </a:pPr>
            <a:r>
              <a:rPr lang="en-US" sz="29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Xem</a:t>
            </a:r>
            <a:r>
              <a:rPr lang="en-US" sz="29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lang="en-US" sz="29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9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9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sz="29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8" name="图片 35">
            <a:extLst>
              <a:ext uri="{FF2B5EF4-FFF2-40B4-BE49-F238E27FC236}">
                <a16:creationId xmlns:a16="http://schemas.microsoft.com/office/drawing/2014/main" id="{6D336546-DCB4-44A1-9408-72467C3E80A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9092" y="1788628"/>
            <a:ext cx="1903280" cy="1534459"/>
          </a:xfrm>
          <a:prstGeom prst="rect">
            <a:avLst/>
          </a:prstGeom>
        </p:spPr>
      </p:pic>
      <p:pic>
        <p:nvPicPr>
          <p:cNvPr id="10" name="图片 39">
            <a:extLst>
              <a:ext uri="{FF2B5EF4-FFF2-40B4-BE49-F238E27FC236}">
                <a16:creationId xmlns:a16="http://schemas.microsoft.com/office/drawing/2014/main" id="{BA3AC262-0CFA-437F-8EEC-1E1473D1C8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81" y="4617039"/>
            <a:ext cx="2107406" cy="1875836"/>
          </a:xfrm>
          <a:prstGeom prst="rect">
            <a:avLst/>
          </a:prstGeom>
        </p:spPr>
      </p:pic>
      <p:pic>
        <p:nvPicPr>
          <p:cNvPr id="11" name="图片 41">
            <a:extLst>
              <a:ext uri="{FF2B5EF4-FFF2-40B4-BE49-F238E27FC236}">
                <a16:creationId xmlns:a16="http://schemas.microsoft.com/office/drawing/2014/main" id="{F0CA763B-28AA-4F2E-B16E-CEE647F245D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1744" y="401295"/>
            <a:ext cx="1198730" cy="2048138"/>
          </a:xfrm>
          <a:prstGeom prst="rect">
            <a:avLst/>
          </a:prstGeom>
        </p:spPr>
      </p:pic>
      <p:pic>
        <p:nvPicPr>
          <p:cNvPr id="12" name="图片 43">
            <a:extLst>
              <a:ext uri="{FF2B5EF4-FFF2-40B4-BE49-F238E27FC236}">
                <a16:creationId xmlns:a16="http://schemas.microsoft.com/office/drawing/2014/main" id="{88688721-FFAF-4DDA-811B-7DEE30BCC51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340" y="3588117"/>
            <a:ext cx="1198730" cy="203481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7F7FCC9-1039-46C8-BD0B-1FC7198DA85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4557" y="4765379"/>
            <a:ext cx="1001464" cy="1558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008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50"/>
                            </p:stCondLst>
                            <p:childTnLst>
                              <p:par>
                                <p:cTn id="2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5783469"/>
            <a:ext cx="10972800" cy="705066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0972800" cy="348693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8" name="图片 35">
            <a:extLst>
              <a:ext uri="{FF2B5EF4-FFF2-40B4-BE49-F238E27FC236}">
                <a16:creationId xmlns:a16="http://schemas.microsoft.com/office/drawing/2014/main" id="{6D336546-DCB4-44A1-9408-72467C3E80A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9092" y="1788628"/>
            <a:ext cx="1903280" cy="1534459"/>
          </a:xfrm>
          <a:prstGeom prst="rect">
            <a:avLst/>
          </a:prstGeom>
        </p:spPr>
      </p:pic>
      <p:pic>
        <p:nvPicPr>
          <p:cNvPr id="10" name="图片 39">
            <a:extLst>
              <a:ext uri="{FF2B5EF4-FFF2-40B4-BE49-F238E27FC236}">
                <a16:creationId xmlns:a16="http://schemas.microsoft.com/office/drawing/2014/main" id="{BA3AC262-0CFA-437F-8EEC-1E1473D1C8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81" y="4617039"/>
            <a:ext cx="2107406" cy="1875836"/>
          </a:xfrm>
          <a:prstGeom prst="rect">
            <a:avLst/>
          </a:prstGeom>
        </p:spPr>
      </p:pic>
      <p:pic>
        <p:nvPicPr>
          <p:cNvPr id="11" name="图片 41">
            <a:extLst>
              <a:ext uri="{FF2B5EF4-FFF2-40B4-BE49-F238E27FC236}">
                <a16:creationId xmlns:a16="http://schemas.microsoft.com/office/drawing/2014/main" id="{F0CA763B-28AA-4F2E-B16E-CEE647F245D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1744" y="401295"/>
            <a:ext cx="1198730" cy="2048138"/>
          </a:xfrm>
          <a:prstGeom prst="rect">
            <a:avLst/>
          </a:prstGeom>
        </p:spPr>
      </p:pic>
      <p:pic>
        <p:nvPicPr>
          <p:cNvPr id="12" name="图片 43">
            <a:extLst>
              <a:ext uri="{FF2B5EF4-FFF2-40B4-BE49-F238E27FC236}">
                <a16:creationId xmlns:a16="http://schemas.microsoft.com/office/drawing/2014/main" id="{88688721-FFAF-4DDA-811B-7DEE30BCC51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340" y="3588117"/>
            <a:ext cx="1198730" cy="203481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7F7FCC9-1039-46C8-BD0B-1FC7198DA85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4557" y="4765379"/>
            <a:ext cx="1001464" cy="155892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FBB8685-4316-45F5-9929-8BC6BC049418}"/>
              </a:ext>
            </a:extLst>
          </p:cNvPr>
          <p:cNvSpPr txBox="1"/>
          <p:nvPr/>
        </p:nvSpPr>
        <p:spPr>
          <a:xfrm>
            <a:off x="1905000" y="2186678"/>
            <a:ext cx="6869831" cy="1227772"/>
          </a:xfrm>
          <a:prstGeom prst="rect">
            <a:avLst/>
          </a:prstGeom>
          <a:noFill/>
        </p:spPr>
        <p:txBody>
          <a:bodyPr wrap="square" lIns="83819" tIns="41910" rIns="83819" bIns="41910" rtlCol="0">
            <a:spAutoFit/>
          </a:bodyPr>
          <a:lstStyle/>
          <a:p>
            <a:pPr algn="ctr" defTabSz="838195">
              <a:lnSpc>
                <a:spcPct val="150000"/>
              </a:lnSpc>
            </a:pPr>
            <a:r>
              <a:rPr lang="en-US" sz="28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Tạm</a:t>
            </a:r>
            <a:r>
              <a:rPr lang="en-US" sz="28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biệt</a:t>
            </a:r>
            <a:r>
              <a:rPr lang="en-US" sz="28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và</a:t>
            </a:r>
            <a:r>
              <a:rPr lang="en-US" sz="28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hẹn</a:t>
            </a:r>
            <a:r>
              <a:rPr lang="en-US" sz="28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gặp</a:t>
            </a:r>
            <a:r>
              <a:rPr lang="en-US" sz="28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lại</a:t>
            </a:r>
            <a:r>
              <a:rPr lang="en-US" sz="28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</a:p>
          <a:p>
            <a:pPr algn="ctr" defTabSz="838195">
              <a:lnSpc>
                <a:spcPct val="150000"/>
              </a:lnSpc>
            </a:pPr>
            <a:r>
              <a:rPr lang="en-US" sz="28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các</a:t>
            </a:r>
            <a:r>
              <a:rPr lang="en-US" sz="2800" dirty="0">
                <a:solidFill>
                  <a:srgbClr val="FF0000"/>
                </a:solidFill>
                <a:latin typeface="iCiel Crocante" panose="02000000000000000000" pitchFamily="2" charset="0"/>
              </a:rPr>
              <a:t> con </a:t>
            </a:r>
            <a:r>
              <a:rPr lang="en-US" sz="28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vào</a:t>
            </a:r>
            <a:r>
              <a:rPr lang="en-US" sz="28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những</a:t>
            </a:r>
            <a:r>
              <a:rPr lang="en-US" sz="28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tiết</a:t>
            </a:r>
            <a:r>
              <a:rPr lang="en-US" sz="28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học</a:t>
            </a:r>
            <a:r>
              <a:rPr lang="en-US" sz="28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sau</a:t>
            </a:r>
            <a:r>
              <a:rPr lang="en-US" sz="2800" dirty="0">
                <a:solidFill>
                  <a:srgbClr val="FF0000"/>
                </a:solidFill>
                <a:latin typeface="iCiel Crocante" panose="02000000000000000000" pitchFamily="2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447008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1598</TotalTime>
  <Words>262</Words>
  <Application>Microsoft Office PowerPoint</Application>
  <PresentationFormat>Tùy chỉnh</PresentationFormat>
  <Paragraphs>37</Paragraphs>
  <Slides>9</Slides>
  <Notes>2</Notes>
  <HiddenSlides>0</HiddenSlides>
  <MMClips>1</MMClips>
  <ScaleCrop>false</ScaleCrop>
  <HeadingPairs>
    <vt:vector size="8" baseType="variant">
      <vt:variant>
        <vt:lpstr>Phông được Dùng</vt:lpstr>
      </vt:variant>
      <vt:variant>
        <vt:i4>9</vt:i4>
      </vt:variant>
      <vt:variant>
        <vt:lpstr>Chủ đề</vt:lpstr>
      </vt:variant>
      <vt:variant>
        <vt:i4>1</vt:i4>
      </vt:variant>
      <vt:variant>
        <vt:lpstr>Máy chủ nhúng OLE</vt:lpstr>
      </vt:variant>
      <vt:variant>
        <vt:i4>1</vt:i4>
      </vt:variant>
      <vt:variant>
        <vt:lpstr>Tiêu đề Bản chiếu</vt:lpstr>
      </vt:variant>
      <vt:variant>
        <vt:i4>9</vt:i4>
      </vt:variant>
    </vt:vector>
  </HeadingPairs>
  <TitlesOfParts>
    <vt:vector size="20" baseType="lpstr">
      <vt:lpstr>Arial</vt:lpstr>
      <vt:lpstr>Arial Rounded MT Bold</vt:lpstr>
      <vt:lpstr>Arial-Rounded</vt:lpstr>
      <vt:lpstr>Calibri</vt:lpstr>
      <vt:lpstr>HP001 4 hàng</vt:lpstr>
      <vt:lpstr>iCiel Cadena</vt:lpstr>
      <vt:lpstr>iCiel Crocante</vt:lpstr>
      <vt:lpstr>iCiel Mijas</vt:lpstr>
      <vt:lpstr>iCiel Pony</vt:lpstr>
      <vt:lpstr>Office Theme</vt:lpstr>
      <vt:lpstr>Presentation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Đỗ Thanh Huyền</cp:lastModifiedBy>
  <cp:revision>374</cp:revision>
  <dcterms:created xsi:type="dcterms:W3CDTF">2020-12-08T15:48:47Z</dcterms:created>
  <dcterms:modified xsi:type="dcterms:W3CDTF">2021-09-24T08:14:47Z</dcterms:modified>
</cp:coreProperties>
</file>